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2" r:id="rId4"/>
    <p:sldId id="263" r:id="rId5"/>
    <p:sldId id="257" r:id="rId6"/>
    <p:sldId id="266" r:id="rId7"/>
    <p:sldId id="258" r:id="rId8"/>
    <p:sldId id="264" r:id="rId9"/>
    <p:sldId id="265" r:id="rId10"/>
    <p:sldId id="261" r:id="rId11"/>
    <p:sldId id="259" r:id="rId12"/>
    <p:sldId id="260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8"/>
    <p:restoredTop sz="94717"/>
  </p:normalViewPr>
  <p:slideViewPr>
    <p:cSldViewPr snapToGrid="0" snapToObjects="1">
      <p:cViewPr varScale="1">
        <p:scale>
          <a:sx n="135" d="100"/>
          <a:sy n="135" d="100"/>
        </p:scale>
        <p:origin x="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5C619-D2E1-744C-93C4-74C222440FA4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B1A2-6CAA-0D41-8201-29C8C0585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B1A2-6CAA-0D41-8201-29C8C0585F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0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5745-AE8A-0E44-AC7F-645A5DDB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DFDD-38FB-C842-BFFA-9FF02F12E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73B8-9EF5-0B4A-876B-F250E39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2689-D53C-8C4A-97DE-876D4668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67EA-B736-2343-814B-9D009EA4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6AF51-1ECE-4D45-A86A-88CD922E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1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D281-FCF2-774B-9F4E-CA3B646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96C6-C4A8-1845-9E72-2E3808DBE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0B004-DC63-F645-A4B6-712B6BEC4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56B9-1C03-AD44-A4CD-55AA814E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105DC-0557-3049-8DB9-7D228000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0A861-70B5-834F-A24D-5438AEB11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1CF69-D7B2-6845-B0C7-36C6EAEA7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8A88A-AA3B-E944-B69E-ADB70C234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B0D4-46E2-8C4C-9E0A-FDC43AC3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C440-C1BF-9947-9AA7-EC9038CC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BC6C-F9D9-064B-A644-4792D1C4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A3C5D-D60D-2D41-935E-C78414CEB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11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A36E-5F00-7D44-B5C5-4B0A86A7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758AC-FD9A-474D-B369-C954B3810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84481-8801-7749-B336-02185F39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1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, large, boat, table&#10;&#10;Description automatically generated">
            <a:extLst>
              <a:ext uri="{FF2B5EF4-FFF2-40B4-BE49-F238E27FC236}">
                <a16:creationId xmlns:a16="http://schemas.microsoft.com/office/drawing/2014/main" id="{01648BBE-984C-B344-B379-125E8F4D58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2AAE90-DF1B-5246-8E70-6B67D8D8D049}"/>
              </a:ext>
            </a:extLst>
          </p:cNvPr>
          <p:cNvSpPr/>
          <p:nvPr userDrawn="1"/>
        </p:nvSpPr>
        <p:spPr>
          <a:xfrm>
            <a:off x="0" y="6127375"/>
            <a:ext cx="3585882" cy="685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59DEB-AE0E-7940-B3FF-2F1C5480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2795E-0680-7944-92B8-990585E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1BEE78-AB97-164C-8E53-E37FB0CCC6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825" y="6127375"/>
            <a:ext cx="6858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EB46BE-A366-A44C-868E-5112ABE490BF}"/>
              </a:ext>
            </a:extLst>
          </p:cNvPr>
          <p:cNvSpPr txBox="1"/>
          <p:nvPr userDrawn="1"/>
        </p:nvSpPr>
        <p:spPr>
          <a:xfrm>
            <a:off x="707541" y="6285609"/>
            <a:ext cx="3870961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b="0" i="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사용자 모임</a:t>
            </a:r>
            <a:endParaRPr lang="en-US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863"/>
            <a:ext cx="9144000" cy="2387600"/>
          </a:xfrm>
        </p:spPr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5538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59885-6026-EC47-9AF5-A525EF01E86F}"/>
              </a:ext>
            </a:extLst>
          </p:cNvPr>
          <p:cNvSpPr txBox="1"/>
          <p:nvPr/>
        </p:nvSpPr>
        <p:spPr>
          <a:xfrm>
            <a:off x="3093563" y="4640209"/>
            <a:ext cx="600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잠시 후 시작합니다</a:t>
            </a:r>
            <a:endParaRPr 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4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B417C6-4246-1A4A-BB43-92610F925928}"/>
              </a:ext>
            </a:extLst>
          </p:cNvPr>
          <p:cNvGrpSpPr/>
          <p:nvPr/>
        </p:nvGrpSpPr>
        <p:grpSpPr>
          <a:xfrm>
            <a:off x="1165412" y="2021169"/>
            <a:ext cx="9861176" cy="2815663"/>
            <a:chOff x="1165412" y="1121169"/>
            <a:chExt cx="9861176" cy="28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2BD481-AF1B-2A46-AB2E-7A9E1F161491}"/>
                </a:ext>
              </a:extLst>
            </p:cNvPr>
            <p:cNvSpPr txBox="1"/>
            <p:nvPr/>
          </p:nvSpPr>
          <p:spPr>
            <a:xfrm>
              <a:off x="1165412" y="2921169"/>
              <a:ext cx="9861176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60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bit.ly</a:t>
              </a:r>
              <a:r>
                <a:rPr lang="en-US" altLang="ko-KR" sz="6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/skug-202009-checkin</a:t>
              </a:r>
              <a:endParaRPr lang="en-US" sz="6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E6AA117-3F47-784A-B138-2EEF343F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6000" y="1121169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5E5A542-291C-B44B-9D70-0183398D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52222847-53F6-4641-BCDE-12467F8D3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BFC8A8-4047-4043-B78D-5385501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3" y="288566"/>
            <a:ext cx="10055470" cy="56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02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174F-A8D4-1E4D-AC66-460E0B1B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한국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사용자모임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14A46-89DC-3140-881B-8A489CA7C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밋업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5709B4-5F6A-104C-BBC9-F9666281340B}"/>
              </a:ext>
            </a:extLst>
          </p:cNvPr>
          <p:cNvGrpSpPr/>
          <p:nvPr/>
        </p:nvGrpSpPr>
        <p:grpSpPr>
          <a:xfrm>
            <a:off x="1335984" y="1085769"/>
            <a:ext cx="3600000" cy="4686462"/>
            <a:chOff x="2099555" y="959697"/>
            <a:chExt cx="3600000" cy="46864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298F79-0E66-964E-B99F-DF7BC9BFD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555" y="959697"/>
              <a:ext cx="3600000" cy="3600000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6731FB-8C87-7C41-85DF-71316572EF7C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 저스틴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</a:t>
              </a: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아드보캇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마이크로소프트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CBFF77-6D16-F146-9E5A-7AD91CD36031}"/>
              </a:ext>
            </a:extLst>
          </p:cNvPr>
          <p:cNvGrpSpPr/>
          <p:nvPr/>
        </p:nvGrpSpPr>
        <p:grpSpPr>
          <a:xfrm>
            <a:off x="7464576" y="1175657"/>
            <a:ext cx="3095017" cy="4596574"/>
            <a:chOff x="2308114" y="1049585"/>
            <a:chExt cx="3095017" cy="45965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CF6A2E-DE73-7840-B3AB-0869D6D7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16200000">
              <a:off x="2056632" y="1301067"/>
              <a:ext cx="3510112" cy="3007148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CD05D1-3E2F-7141-A998-B142FADEF6E1}"/>
                </a:ext>
              </a:extLst>
            </p:cNvPr>
            <p:cNvSpPr txBox="1"/>
            <p:nvPr/>
          </p:nvSpPr>
          <p:spPr>
            <a:xfrm>
              <a:off x="2395980" y="4722829"/>
              <a:ext cx="300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현지환</a:t>
              </a:r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프로그램 매니저</a:t>
              </a:r>
              <a:endParaRPr lang="en-AU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메가존클라우드</a:t>
              </a:r>
              <a:endParaRPr 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BFC8A8-4047-4043-B78D-5385501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3" y="288566"/>
            <a:ext cx="10055470" cy="56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7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Lambda, Amazon Linux2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Go </a:t>
            </a:r>
            <a:r>
              <a:rPr lang="en-US" altLang="ko-KR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lang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지원</a:t>
            </a:r>
            <a:b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https://aws.amazon.com/ko/about-aws/whats-new/2020/08/aws-lambda-supports-go-amazon-linux-2/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신규 </a:t>
            </a:r>
            <a:r>
              <a:rPr lang="en-US" altLang="ko-KR" dirty="0"/>
              <a:t>AWS </a:t>
            </a:r>
            <a:r>
              <a:rPr lang="ko-KR" altLang="en-US" dirty="0"/>
              <a:t>솔루션 컨설팅 </a:t>
            </a:r>
            <a:r>
              <a:rPr lang="ko-KR" altLang="en-US" dirty="0" err="1"/>
              <a:t>오퍼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Serverless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en-US" altLang="ko-KR" dirty="0"/>
              <a:t> Platform Accelerator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en-US" altLang="ko-KR" dirty="0"/>
              <a:t>https://aws.amazon.com/ko/about-aws/whats-new/2020/08/new-aws-solutions-consulting-offer-serverless-iot-platform-accelerator/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AWS Step Functions, </a:t>
            </a:r>
            <a:r>
              <a:rPr lang="ko-KR" altLang="en-US" dirty="0"/>
              <a:t>이제 문자열 조작</a:t>
            </a:r>
            <a:r>
              <a:rPr lang="en-US" altLang="ko-KR" dirty="0"/>
              <a:t>, </a:t>
            </a:r>
            <a:r>
              <a:rPr lang="ko-KR" altLang="en-US" dirty="0"/>
              <a:t>새로운 비교 연산자 및 개선된 출력 처리에 대한 지원을 추가</a:t>
            </a:r>
            <a:endParaRPr lang="en-US" altLang="ko-KR" dirty="0"/>
          </a:p>
          <a:p>
            <a:r>
              <a:rPr lang="en-US" altLang="ko-KR" dirty="0"/>
              <a:t>	https://aws.amazon.com/ko/about-aws/whats-new/2020/08/aws-step-functions-support-string-manipulation-comparison-operators-improved-output-processing/</a:t>
            </a:r>
            <a:endParaRPr lang="ko-KR" alt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4333343"/>
            <a:ext cx="12192000" cy="8426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altLang="ko-KR" dirty="0"/>
              <a:t>AWS Step Functions, </a:t>
            </a:r>
            <a:r>
              <a:rPr lang="ko-KR" altLang="en-US" dirty="0"/>
              <a:t>페이로드 크기 </a:t>
            </a:r>
            <a:r>
              <a:rPr lang="en-US" altLang="ko-KR" dirty="0"/>
              <a:t>256</a:t>
            </a:r>
            <a:r>
              <a:rPr lang="en-AU" altLang="ko-KR" dirty="0"/>
              <a:t>KB</a:t>
            </a:r>
            <a:r>
              <a:rPr lang="ko-KR" altLang="en-US" dirty="0"/>
              <a:t>로 증가</a:t>
            </a:r>
            <a:endParaRPr lang="en-US" altLang="ko-KR" dirty="0"/>
          </a:p>
          <a:p>
            <a:r>
              <a:rPr lang="en-US" altLang="ko-KR" dirty="0"/>
              <a:t>	https://</a:t>
            </a:r>
            <a:r>
              <a:rPr lang="en-US" altLang="ko-KR" dirty="0" err="1"/>
              <a:t>aws.amazon.com</a:t>
            </a:r>
            <a:r>
              <a:rPr lang="en-US" altLang="ko-KR" dirty="0"/>
              <a:t>/about-</a:t>
            </a:r>
            <a:r>
              <a:rPr lang="en-US" altLang="ko-KR" dirty="0" err="1"/>
              <a:t>aws</a:t>
            </a:r>
            <a:r>
              <a:rPr lang="en-US" altLang="ko-KR" dirty="0"/>
              <a:t>/</a:t>
            </a:r>
            <a:r>
              <a:rPr lang="en-US" altLang="ko-KR" dirty="0" err="1"/>
              <a:t>whats</a:t>
            </a:r>
            <a:r>
              <a:rPr lang="en-US" altLang="ko-KR" dirty="0"/>
              <a:t>-new/2020/09/aws-step-functions-increases-payload-size-to-256kb/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7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7A8FB-D76D-CA44-B728-D69371F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GCP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1197-906E-FC41-940E-5F5E200F0431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Google Cloud API Gateway is now available in public beta</a:t>
            </a:r>
          </a:p>
          <a:p>
            <a:r>
              <a:rPr lang="en-US" altLang="ko-KR" dirty="0"/>
              <a:t>	https://cloud.google.com/blog/products/serverless/google-cloud-api-gateway-is-now-available-in-public-beta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DFD34-D295-DF4C-9F37-76C16960A56F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Streamlining Cloud Run development with Cloud Code</a:t>
            </a:r>
          </a:p>
          <a:p>
            <a:r>
              <a:rPr lang="en-US" altLang="ko-KR" dirty="0"/>
              <a:t>	https://cloud.google.com/blog/products/application-development/cloud-run-is-integrated-with-cloud-code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A940B-F527-2E42-AF4E-02F1369DBFC8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6 spectacular </a:t>
            </a:r>
            <a:r>
              <a:rPr lang="en-US" altLang="ko-KR" dirty="0" err="1"/>
              <a:t>serverless</a:t>
            </a:r>
            <a:r>
              <a:rPr lang="en-US" altLang="ko-KR" dirty="0"/>
              <a:t> sessions at Next </a:t>
            </a:r>
            <a:r>
              <a:rPr lang="en-US" altLang="ko-KR" dirty="0" err="1"/>
              <a:t>OnAir</a:t>
            </a:r>
            <a:r>
              <a:rPr lang="en-US" altLang="ko-KR" dirty="0"/>
              <a:t> this week</a:t>
            </a:r>
          </a:p>
          <a:p>
            <a:r>
              <a:rPr lang="en-US" altLang="ko-KR" dirty="0"/>
              <a:t>	https://cloud.google.com/blog/products/serverless/cant-miss-serverless-sessions-at-next20-onair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A836B1-E92E-494E-B6D6-2D9DDB5FB806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5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B5FE-A1A2-2946-8AC7-896F453E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서버리스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소식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40AC1-EC96-7847-9E55-4E5FEFD5F7F4}"/>
              </a:ext>
            </a:extLst>
          </p:cNvPr>
          <p:cNvSpPr/>
          <p:nvPr/>
        </p:nvSpPr>
        <p:spPr>
          <a:xfrm>
            <a:off x="0" y="1622612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Blob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저장소 버전 관리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azblob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-versioning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2C012-47CA-0F4E-B6EA-EBACEE2302C6}"/>
              </a:ext>
            </a:extLst>
          </p:cNvPr>
          <p:cNvSpPr/>
          <p:nvPr/>
        </p:nvSpPr>
        <p:spPr>
          <a:xfrm>
            <a:off x="0" y="2526834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Cosmos DB .NET SDK v1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업데이트 기한 연장</a:t>
            </a:r>
            <a:endParaRPr lang="en-US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cosmosdb-sdk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8705-1038-AB44-976D-7E4B164DCC7D}"/>
              </a:ext>
            </a:extLst>
          </p:cNvPr>
          <p:cNvSpPr/>
          <p:nvPr/>
        </p:nvSpPr>
        <p:spPr>
          <a:xfrm>
            <a:off x="0" y="3429000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Durable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펑션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버전 업데이트 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v2.3</a:t>
            </a:r>
            <a:endParaRPr lang="en-US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azdurablefunction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9C991-E9F8-A045-897A-64449EC74EA7}"/>
              </a:ext>
            </a:extLst>
          </p:cNvPr>
          <p:cNvSpPr/>
          <p:nvPr/>
        </p:nvSpPr>
        <p:spPr>
          <a:xfrm>
            <a:off x="0" y="4331166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비용 관리 서비스에서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비용 관리 통합 대시보드 사용 기능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azcostmgmt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-for-</a:t>
            </a:r>
            <a:r>
              <a:rPr 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aws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79D859-0CDE-D14B-8904-99003BCD12BC}"/>
              </a:ext>
            </a:extLst>
          </p:cNvPr>
          <p:cNvSpPr/>
          <p:nvPr/>
        </p:nvSpPr>
        <p:spPr>
          <a:xfrm>
            <a:off x="0" y="5235388"/>
            <a:ext cx="12192000" cy="842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애저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Form Recognizer: OCR 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endParaRPr lang="en-AU" altLang="ko-KR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https://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aka.ms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AU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skug</a:t>
            </a:r>
            <a:r>
              <a:rPr lang="en-AU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/form-recognizer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084D74E9-5521-0F43-899A-EB7ED9DE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25" y="2003809"/>
            <a:ext cx="6359950" cy="28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BAE267-43B2-F24B-ABD8-8755519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경품 협찬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2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17E021-ED32-5645-99D4-9F64FC62172D}"/>
              </a:ext>
            </a:extLst>
          </p:cNvPr>
          <p:cNvGrpSpPr/>
          <p:nvPr/>
        </p:nvGrpSpPr>
        <p:grpSpPr>
          <a:xfrm>
            <a:off x="1588800" y="521180"/>
            <a:ext cx="9014400" cy="5400000"/>
            <a:chOff x="1588800" y="467591"/>
            <a:chExt cx="9014400" cy="5400000"/>
          </a:xfrm>
        </p:grpSpPr>
        <p:pic>
          <p:nvPicPr>
            <p:cNvPr id="4" name="Picture 3" descr="A picture containing indoor, microwave, monitor, oven&#10;&#10;Description automatically generated">
              <a:extLst>
                <a:ext uri="{FF2B5EF4-FFF2-40B4-BE49-F238E27FC236}">
                  <a16:creationId xmlns:a16="http://schemas.microsoft.com/office/drawing/2014/main" id="{E97BB86A-7F2B-8E47-A23D-6611C28FB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913800" y="1142591"/>
              <a:ext cx="5400000" cy="4050000"/>
            </a:xfrm>
            <a:prstGeom prst="rect">
              <a:avLst/>
            </a:prstGeom>
          </p:spPr>
        </p:pic>
        <p:pic>
          <p:nvPicPr>
            <p:cNvPr id="6" name="Picture 5" descr="A picture containing indoor, sitting, small, microwave&#10;&#10;Description automatically generated">
              <a:extLst>
                <a:ext uri="{FF2B5EF4-FFF2-40B4-BE49-F238E27FC236}">
                  <a16:creationId xmlns:a16="http://schemas.microsoft.com/office/drawing/2014/main" id="{1F269E5F-11BE-AD42-8495-42A1A38F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878200" y="1142591"/>
              <a:ext cx="5400000" cy="4050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F6E941-C2FB-E64F-B6AF-060A9A9082CD}"/>
              </a:ext>
            </a:extLst>
          </p:cNvPr>
          <p:cNvSpPr txBox="1"/>
          <p:nvPr/>
        </p:nvSpPr>
        <p:spPr>
          <a:xfrm>
            <a:off x="10897386" y="-688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339</Words>
  <Application>Microsoft Macintosh PowerPoint</Application>
  <PresentationFormat>Widescreen</PresentationFormat>
  <Paragraphs>42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Malgun Gothic</vt:lpstr>
      <vt:lpstr>Arial</vt:lpstr>
      <vt:lpstr>Calibri</vt:lpstr>
      <vt:lpstr>Segoe UI Semibold</vt:lpstr>
      <vt:lpstr>Segoe UI Semilight</vt:lpstr>
      <vt:lpstr>Office Theme</vt:lpstr>
      <vt:lpstr>서버리스 한국 사용자모임</vt:lpstr>
      <vt:lpstr>서버리스 한국 사용자모임</vt:lpstr>
      <vt:lpstr>PowerPoint Presentation</vt:lpstr>
      <vt:lpstr>PowerPoint Presentation</vt:lpstr>
      <vt:lpstr>AWS 서버리스 소식</vt:lpstr>
      <vt:lpstr>GCP 서버리스 소식</vt:lpstr>
      <vt:lpstr>애저 서버리스 소식</vt:lpstr>
      <vt:lpstr>경품 협찬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서버리스 한국 사용자모임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19</cp:revision>
  <dcterms:created xsi:type="dcterms:W3CDTF">2020-09-13T07:59:19Z</dcterms:created>
  <dcterms:modified xsi:type="dcterms:W3CDTF">2020-09-17T12:52:24Z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2020-09-13T07:59:20Z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2c691869-5124-44bd-92c7-f19e641482f7</vt:lpwstr>
  </property>
  <property fmtid="{D5CDD505-2E9C-101B-9397-08002B2CF9AE}" pid="8" name="MSIP_Label_f42aa342-8706-4288-bd11-ebb85995028c_ContentBits">
    <vt:lpwstr>0</vt:lpwstr>
  </property>
</Properties>
</file>